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4" r:id="rId7"/>
    <p:sldId id="265" r:id="rId8"/>
    <p:sldId id="266" r:id="rId9"/>
    <p:sldId id="262" r:id="rId10"/>
    <p:sldId id="263" r:id="rId1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8882776-5F4B-4BEA-A64C-FC6119A22D6A}" v="2" dt="2024-12-19T07:22:54.90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3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424A11-484E-4AFF-8247-ADCB68FDA2D5}" type="datetimeFigureOut">
              <a:rPr lang="ru-RU" smtClean="0"/>
              <a:t>19.12.2024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D29C92-4F39-4B4A-9A0B-5F618808075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052560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3F0855E-9511-4EFB-BF19-AFE104D066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FFDB6C14-262F-4F4E-9BE4-C8E5E5CE78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B66D8C1-2DC6-4DFE-9EA3-F64298DBA4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5B3BB-1F2F-4F28-80A9-8FA56B099563}" type="datetimeFigureOut">
              <a:rPr lang="ru-RU" smtClean="0"/>
              <a:t>19.12.2024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A43B5E1-07F3-4302-99B9-EA3324313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B64B062-B3CC-407C-84DE-FECC126FC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F5A39-0542-4B81-9422-8D2ADDAA8FA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725872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70E7B60-4F53-43E3-9E9E-66C36EB26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AE491F51-93F4-4640-93D9-D1D8850CB3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2853501-5E43-4DA6-8265-377D6B026C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5B3BB-1F2F-4F28-80A9-8FA56B099563}" type="datetimeFigureOut">
              <a:rPr lang="ru-RU" smtClean="0"/>
              <a:t>19.12.2024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FF8784E-3BC4-4829-A3DD-84067A9EA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57B1772-6875-4CA3-922A-EADCBD252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F5A39-0542-4B81-9422-8D2ADDAA8FA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656020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F9DB57CC-A0CC-4DED-8078-51C646D51B9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3E3EFF80-6962-4D89-AF51-44674AD7E2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3A7AF58-33D9-4A1B-BF20-40653DB559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5B3BB-1F2F-4F28-80A9-8FA56B099563}" type="datetimeFigureOut">
              <a:rPr lang="ru-RU" smtClean="0"/>
              <a:t>19.12.2024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844961-C39B-4D2F-9B21-EB486B7216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50B8A79-8B59-4CC7-8798-863E25766F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F5A39-0542-4B81-9422-8D2ADDAA8FA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19884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9AF0A18-4848-4B10-A6AE-FBFC72CAB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1C59FC2-9810-41FB-A434-50A74AB7CC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45197F8-7916-4E59-835B-94350A5CA2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5B3BB-1F2F-4F28-80A9-8FA56B099563}" type="datetimeFigureOut">
              <a:rPr lang="ru-RU" smtClean="0"/>
              <a:t>19.12.2024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06961EE-E514-460D-A6AB-7C820AF82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7A21715-1B2D-4AA2-BD13-64F34A4352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F5A39-0542-4B81-9422-8D2ADDAA8FA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495476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C5D04E2-D908-4E26-8E5A-E5802D083D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637F19D-C079-4F0C-98A1-E41DB5C4BC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61D4FE7-E7EF-40EC-BEB9-9A6F1C378C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5B3BB-1F2F-4F28-80A9-8FA56B099563}" type="datetimeFigureOut">
              <a:rPr lang="ru-RU" smtClean="0"/>
              <a:t>19.12.2024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DC1B293-79AD-4436-BF47-3815CE8D1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DC5834A-9B20-4C47-8B58-AD2C2B057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F5A39-0542-4B81-9422-8D2ADDAA8FA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41886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5F9C3D-1E3E-486F-A41F-98CF545C2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B3F7F57-626B-4511-917B-B34391B395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0F266E4-8F37-4217-B40E-411EC3C1C5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CB7CECC-ABC4-43B5-85EB-AEC8E9D3A4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5B3BB-1F2F-4F28-80A9-8FA56B099563}" type="datetimeFigureOut">
              <a:rPr lang="ru-RU" smtClean="0"/>
              <a:t>19.12.2024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CE48E8A-EED1-4605-84CC-9D79BBE90C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400F327-AF7D-4079-9A9A-3DF762F37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F5A39-0542-4B81-9422-8D2ADDAA8FA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592841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312612C-BAFE-4AF9-A68E-C8D31CE29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F79C837-33D8-4D62-9232-D17C8312A7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28F996C-2466-423D-8A4A-7AE9D71ECE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7B86EFBD-ACF1-4FCA-A8C4-D1EE1329D56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5FDC2DC1-05A7-46DA-9DEE-F00DE9E2AB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723BFB3D-A356-4587-B20D-F417599CCE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5B3BB-1F2F-4F28-80A9-8FA56B099563}" type="datetimeFigureOut">
              <a:rPr lang="ru-RU" smtClean="0"/>
              <a:t>19.12.2024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C7AED32B-964E-4D1F-A10B-538EB682A1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1FC88087-0216-45B9-863F-8DCDDF85B2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F5A39-0542-4B81-9422-8D2ADDAA8FA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725787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0BEAF20-E15E-4C0F-B673-EB57B8F79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6C9825B2-16AA-4460-A72C-549FE0B298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5B3BB-1F2F-4F28-80A9-8FA56B099563}" type="datetimeFigureOut">
              <a:rPr lang="ru-RU" smtClean="0"/>
              <a:t>19.12.2024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C5E5C974-B636-4CC9-B501-405841228A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D5491894-B199-468F-8D9E-9D19D7996E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F5A39-0542-4B81-9422-8D2ADDAA8FA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273497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DC828E86-9DB9-4508-ACCB-2DDAB33D8B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5B3BB-1F2F-4F28-80A9-8FA56B099563}" type="datetimeFigureOut">
              <a:rPr lang="ru-RU" smtClean="0"/>
              <a:t>19.12.2024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255FC6DD-DB82-4E55-B215-135403625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38AE60D-8C7E-404E-85D1-B65D56D435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F5A39-0542-4B81-9422-8D2ADDAA8FA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951642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2EBFBFE-6338-48F1-B66E-6D16DC8CDF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DD2CF0B-2E6B-4B70-95EB-0E5F5C1A2C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22BA62E-29DA-44B1-BDEB-8429656C5E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F37F470-55C2-4E38-B10D-C3147FD0B3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5B3BB-1F2F-4F28-80A9-8FA56B099563}" type="datetimeFigureOut">
              <a:rPr lang="ru-RU" smtClean="0"/>
              <a:t>19.12.2024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9850D31-4AFA-459D-AB54-A15DC23D68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C999396-DC6C-4C94-AECD-F962B24C5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F5A39-0542-4B81-9422-8D2ADDAA8FA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287749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B2425D1-5E28-484B-ADF0-E5D722FE4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3595BDE3-9266-45F7-BF47-6E5F0C91E0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751C237-33FC-4F93-BA46-6ABCE8F695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6F5A6499-6466-4D33-99C6-645081B2FC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5B3BB-1F2F-4F28-80A9-8FA56B099563}" type="datetimeFigureOut">
              <a:rPr lang="ru-RU" smtClean="0"/>
              <a:t>19.12.2024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33B2E1B-F7E9-4C9E-9784-5089ED10A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5E347A6-B886-438C-BD74-09E5EF76CE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F5A39-0542-4B81-9422-8D2ADDAA8FA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893032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48A1813-3A90-4D2D-8B53-44A8596FD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9BDAE37-E9FC-4582-8373-B982ED8489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1161EF1-A546-4998-8A13-4834ADBD895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55B3BB-1F2F-4F28-80A9-8FA56B099563}" type="datetimeFigureOut">
              <a:rPr lang="ru-RU" smtClean="0"/>
              <a:t>19.12.2024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ACEEB85-DB43-4D90-97DA-AE55DE99A2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10B746C-0D56-45E9-942E-84F6A764D6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3F5A39-0542-4B81-9422-8D2ADDAA8FA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855770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9B7B07D-4072-42E4-B351-B6D8C397094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14A1D1E3-CEE3-4CA3-B8BE-BCCEEEAEF45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09FFDC5-B5C9-493E-878F-1DA892B7A7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8" y="0"/>
            <a:ext cx="121805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928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A870427-9261-49BB-A274-E0B844E6FB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7C05BC0-3AB3-4C64-AE33-80C8226940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F4B0286-2D71-4EA2-87DE-39DE405D43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2"/>
          <a:stretch/>
        </p:blipFill>
        <p:spPr>
          <a:xfrm>
            <a:off x="0" y="0"/>
            <a:ext cx="121897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9944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B272B39-29BE-4CC7-ABA9-E9DE6575E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3A081DD-B268-4B6F-BFB2-10F8845892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18D7B85-7D9C-4F7D-AE06-C6F3E823EB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1" t="206" r="205"/>
          <a:stretch/>
        </p:blipFill>
        <p:spPr>
          <a:xfrm>
            <a:off x="0" y="0"/>
            <a:ext cx="121801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3123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0F10F3B-26C6-48CF-91C1-C9431AA8E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4F6763A-96D6-4801-B3D0-79480B2B15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0D2E7E5-CC43-42EB-867D-B9D98D42B2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24"/>
            <a:ext cx="12192000" cy="6854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9560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5E154D3-F37D-435E-98A1-E5C09D54C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527C60C-CE63-442E-B24F-5DD53AB265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E529D6A-29B6-4ECC-8100-03359AF30C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24"/>
            <a:ext cx="12192000" cy="6854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4247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15EEC11-8D3E-4AF4-9C6F-50F8A4FAC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2CBBBC5-DE5D-4BFE-9BF2-A0CC010040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CE0068F-DDCC-4927-910A-CC9DFB3241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4584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D30450B-657C-440C-8666-0EDE1E97B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6BE1F2E-7FBA-4EB7-A238-62375F52FF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26D800E-9A3E-401D-AAC9-FD152AC336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7485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E660614-5C7B-4238-88F2-6CDEC9F62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017A00A-5C0A-4819-86FA-C05B0F1B22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90BC0C9-F186-43EF-8E16-A3B745D227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34D6358-0C47-B946-7FF3-436B6FA811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6957" y="1921652"/>
            <a:ext cx="9608500" cy="321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0372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D789F31-4937-4689-BC82-695FCE574D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AE54B33-7F6E-44EB-9C2F-9B163063DE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3D94545-D9FB-4DFD-932A-757FF736A1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717AFE7B-6A47-B3BA-57C8-455FDB1CED99}"/>
              </a:ext>
            </a:extLst>
          </p:cNvPr>
          <p:cNvSpPr/>
          <p:nvPr/>
        </p:nvSpPr>
        <p:spPr>
          <a:xfrm>
            <a:off x="405442" y="1751162"/>
            <a:ext cx="1500996" cy="13255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EEA6CBC8-D69C-5DA6-6CE3-2DD45F7C743C}"/>
              </a:ext>
            </a:extLst>
          </p:cNvPr>
          <p:cNvSpPr/>
          <p:nvPr/>
        </p:nvSpPr>
        <p:spPr>
          <a:xfrm>
            <a:off x="8675299" y="1751161"/>
            <a:ext cx="1500996" cy="13255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A1D4F8D0-33DC-A17B-617D-C2BA9E1672BA}"/>
              </a:ext>
            </a:extLst>
          </p:cNvPr>
          <p:cNvSpPr/>
          <p:nvPr/>
        </p:nvSpPr>
        <p:spPr>
          <a:xfrm>
            <a:off x="3853133" y="5244860"/>
            <a:ext cx="2159478" cy="12908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680382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D054358-35A4-4DEC-9087-736DA04C5B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11CA9CB-3D59-4F33-B356-A4B8E721F9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5372C58-3EDD-442D-87D8-FCF1A59581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62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423162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911</TotalTime>
  <Words>0</Words>
  <Application>Microsoft Office PowerPoint</Application>
  <PresentationFormat>Широкоэкранный</PresentationFormat>
  <Paragraphs>0</Paragraphs>
  <Slides>10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Александр Литвак</dc:creator>
  <cp:lastModifiedBy>Misha Sedov</cp:lastModifiedBy>
  <cp:revision>7</cp:revision>
  <dcterms:created xsi:type="dcterms:W3CDTF">2024-12-15T16:17:42Z</dcterms:created>
  <dcterms:modified xsi:type="dcterms:W3CDTF">2024-12-19T08:13:45Z</dcterms:modified>
</cp:coreProperties>
</file>